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6" r:id="rId3"/>
    <p:sldId id="259" r:id="rId4"/>
    <p:sldId id="257" r:id="rId5"/>
    <p:sldId id="275" r:id="rId6"/>
    <p:sldId id="261" r:id="rId7"/>
    <p:sldId id="262" r:id="rId8"/>
    <p:sldId id="263" r:id="rId9"/>
    <p:sldId id="264" r:id="rId10"/>
    <p:sldId id="265" r:id="rId11"/>
    <p:sldId id="276" r:id="rId12"/>
    <p:sldId id="279" r:id="rId13"/>
    <p:sldId id="280" r:id="rId14"/>
    <p:sldId id="283" r:id="rId15"/>
    <p:sldId id="274" r:id="rId16"/>
    <p:sldId id="277" r:id="rId17"/>
    <p:sldId id="284" r:id="rId18"/>
    <p:sldId id="266" r:id="rId19"/>
    <p:sldId id="267" r:id="rId20"/>
    <p:sldId id="285" r:id="rId21"/>
    <p:sldId id="268" r:id="rId22"/>
    <p:sldId id="269" r:id="rId23"/>
    <p:sldId id="286" r:id="rId24"/>
    <p:sldId id="282" r:id="rId25"/>
    <p:sldId id="281" r:id="rId2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F24E4-0043-4A43-81BF-A4581744BE2F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2AAE1-4A49-478E-9FC9-D683C8398CE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773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B681E2D-55AD-5F37-F768-6FAE1347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86253FC-54BC-2E18-633A-2726E715B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F55BF87-435E-990B-C566-288F138E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FB88C96-9776-5C61-F945-2A33BCA6B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DE92CC7-A3A2-CE93-BB27-36A12F61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09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303B62B-980B-8C32-555C-EBA136C3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7214776-0242-FDF6-6FFE-B5FFFA7BA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9AE561B-C1B6-39C3-013B-3CDB8CD0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AAE4085-05E2-2395-089E-1F498D98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16AEB56-4CBD-D187-F2B1-DE94745D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176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A9D31D07-1A0B-6D5C-5470-063F04336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05C7E490-D028-8DC2-B86A-81BF20950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92249A7-5DC5-E30D-E4D3-2F3C03E23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2B901C4-890D-AA0D-CAA7-75CCF8BA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96F32B1-E5A9-CD55-844A-D123888B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03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DB1A4C-4B71-FD34-7D90-31922D2E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6C9531A-A56A-7FF8-3061-61BCFEF8B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8887FA6-8BBC-91ED-C7C6-D143C9D0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06CC099-3274-EB94-C72A-DCCFD383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BB9ED00-9A64-D3EE-A664-E44C1734E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6191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6846D50-44E4-A943-64E2-B5CDF7D2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3C2B549-A273-CCF6-A758-F73103D45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D386463-B75B-48FE-2F3E-57425A8F7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C05506C-B261-B803-AE39-F5C313FA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62A647E-B825-098F-5D04-AF6EEF57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711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67A1C90-C113-5F9F-ADC7-6268D77D9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CC9FB00-3E71-AAD4-5E0D-CBD57C23A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A25E90E1-C481-2815-20A9-4D1608F94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41DFB18-FEDE-3D5F-FC72-600B52E4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056E93B2-08E8-6C9F-1FB4-5AF47E1F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E1A5E69B-B1EB-742F-953B-49AB8927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51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47F97E-92AC-3FAD-D383-A1EBE8F3B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C0BDFDF-54C4-FE07-84E6-B6D084EB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7D7BD9A1-22D8-5578-43FC-1A29E78A9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061D51D6-A164-B942-283C-76BF1953A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E20AF3E9-71CA-2EB2-B7CB-E3BE2BF50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AF02D821-87DC-440C-9493-C43E4C03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2006D1BF-DCF4-7B66-E92A-4CEC93C0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FB67F099-D95E-A536-851A-4FA6D677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1845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D6E98FC-5110-BCB1-6254-3DD78C92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0C49CB57-4B64-0658-22E3-846354A6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6ED0E5FC-1EEE-B622-8200-D76CE56A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4B72FC27-ED98-B35E-C213-15BA8E64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741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5D52989F-86DD-07C6-06BF-7D810620A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A8BBE539-C5FA-38DF-672F-427CD05E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2D1382E-9CBA-A078-022A-BCC29C34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46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7DD0430-2F5C-E638-9E50-20FD79BF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7127EFF-91B9-851B-6564-24BD0D02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4A2A43A-E194-828A-E415-557BFBDA9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0151CE3-5995-777A-E1ED-82398E5B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1C90CD0-25AA-12BB-95B9-6B06642BD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88C5853A-45D6-67AF-6E8B-7B30B3C0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07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7243650-C000-A5CA-BB2D-C88A16471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883C49FE-6AEF-586E-F608-BAFE5053DE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99E9EFA4-A3E4-8555-129F-EDA0F6051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7367803-4B85-93DC-FA63-3CD6F1DD8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6C3AD4E-9B4B-D2CD-72F4-5DB71739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48C32320-7B8B-3AFC-99C5-405F00C9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925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9CA51F38-A072-135F-AA92-A7DDAE2A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CB31ED78-B113-8365-9372-91D22DA19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ACBADAE-FD48-BEFC-87D4-D882A8E464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C27A8-88DE-4ABA-ADBD-4AFFD8249B67}" type="datetimeFigureOut">
              <a:rPr lang="th-TH" smtClean="0"/>
              <a:t>16/02/67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942DF5D-DE4A-952F-D022-C1CD61DE0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15401EB-798E-887D-5A99-60143F0A9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0CA8-2710-4F50-B6D0-8CD77C88E1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260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ไวนิลปูพื้นสนามแข่งขันหุ่นยนต์ระดับกลาง (ม.ปลาย) - basic-robot">
            <a:extLst>
              <a:ext uri="{FF2B5EF4-FFF2-40B4-BE49-F238E27FC236}">
                <a16:creationId xmlns:a16="http://schemas.microsoft.com/office/drawing/2014/main" id="{3C9FAC40-9BCB-5AEB-03DD-346A8DCC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825"/>
            <a:ext cx="12192000" cy="61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2321E9D-E559-C2AE-C0C6-D8343F76BA68}"/>
              </a:ext>
            </a:extLst>
          </p:cNvPr>
          <p:cNvSpPr/>
          <p:nvPr/>
        </p:nvSpPr>
        <p:spPr>
          <a:xfrm>
            <a:off x="1411356" y="2305050"/>
            <a:ext cx="9177131" cy="224790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Kanit SemiBold" pitchFamily="2" charset="-34"/>
                <a:cs typeface="Kanit SemiBold" pitchFamily="2" charset="-34"/>
              </a:rPr>
              <a:t>หุ่นยนต์ระดับกลาง</a:t>
            </a:r>
          </a:p>
        </p:txBody>
      </p:sp>
    </p:spTree>
    <p:extLst>
      <p:ext uri="{BB962C8B-B14F-4D97-AF65-F5344CB8AC3E}">
        <p14:creationId xmlns:p14="http://schemas.microsoft.com/office/powerpoint/2010/main" val="2599972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F014EEC-0A9C-493C-8172-D9DA2071B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855" y="558456"/>
            <a:ext cx="7885458" cy="553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41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4BCE24E-1CAB-011C-C9F4-2B1ACD17D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1630" b="16843"/>
          <a:stretch/>
        </p:blipFill>
        <p:spPr>
          <a:xfrm>
            <a:off x="-92766" y="-28500"/>
            <a:ext cx="12284765" cy="6886500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3A1D9401-C738-95CD-41C2-51B86B2E9875}"/>
              </a:ext>
            </a:extLst>
          </p:cNvPr>
          <p:cNvSpPr/>
          <p:nvPr/>
        </p:nvSpPr>
        <p:spPr>
          <a:xfrm>
            <a:off x="2734877" y="1190531"/>
            <a:ext cx="83920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1. </a:t>
            </a:r>
            <a:r>
              <a:rPr lang="th-TH" sz="540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ส่วนบน ใช้ประกาศตัวแปร</a:t>
            </a:r>
          </a:p>
          <a:p>
            <a:pPr algn="ctr"/>
            <a:r>
              <a:rPr lang="th-TH" sz="54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     เช่น </a:t>
            </a:r>
            <a:r>
              <a:rPr lang="en-US" sz="54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include , define , int</a:t>
            </a:r>
            <a:endParaRPr lang="th-TH" sz="5400" b="0" cap="none" spc="0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38750E9-E944-D103-1D6A-68BBD33F7338}"/>
              </a:ext>
            </a:extLst>
          </p:cNvPr>
          <p:cNvSpPr/>
          <p:nvPr/>
        </p:nvSpPr>
        <p:spPr>
          <a:xfrm>
            <a:off x="3087219" y="2900582"/>
            <a:ext cx="44550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2. Void setup </a:t>
            </a:r>
            <a:endParaRPr lang="th-TH" sz="5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50101A2-ECF8-B899-57E4-FF5AA194AF0C}"/>
              </a:ext>
            </a:extLst>
          </p:cNvPr>
          <p:cNvSpPr/>
          <p:nvPr/>
        </p:nvSpPr>
        <p:spPr>
          <a:xfrm>
            <a:off x="3090681" y="4187850"/>
            <a:ext cx="41296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3. Void loop </a:t>
            </a:r>
            <a:endParaRPr lang="th-TH" sz="54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CAFD7001-FF05-84A3-4BB0-EC1AC3196DA3}"/>
              </a:ext>
            </a:extLst>
          </p:cNvPr>
          <p:cNvSpPr/>
          <p:nvPr/>
        </p:nvSpPr>
        <p:spPr>
          <a:xfrm>
            <a:off x="2312219" y="570609"/>
            <a:ext cx="556591" cy="5565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 SemiBold" pitchFamily="2" charset="-34"/>
                <a:cs typeface="Kanit SemiBold" pitchFamily="2" charset="-34"/>
              </a:rPr>
              <a:t>1</a:t>
            </a:r>
            <a:endParaRPr lang="th-TH" dirty="0"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9E97EC15-B5CD-D0DE-76AD-C03D2B881FB3}"/>
              </a:ext>
            </a:extLst>
          </p:cNvPr>
          <p:cNvSpPr/>
          <p:nvPr/>
        </p:nvSpPr>
        <p:spPr>
          <a:xfrm>
            <a:off x="354068" y="1902453"/>
            <a:ext cx="556591" cy="55659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 SemiBold" pitchFamily="2" charset="-34"/>
                <a:cs typeface="Kanit SemiBold" pitchFamily="2" charset="-34"/>
              </a:rPr>
              <a:t>2</a:t>
            </a:r>
            <a:endParaRPr lang="th-TH" dirty="0"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EB95160F-6B5A-8C63-970C-01CAACDB0141}"/>
              </a:ext>
            </a:extLst>
          </p:cNvPr>
          <p:cNvSpPr/>
          <p:nvPr/>
        </p:nvSpPr>
        <p:spPr>
          <a:xfrm>
            <a:off x="354067" y="2900582"/>
            <a:ext cx="556591" cy="55659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 SemiBold" pitchFamily="2" charset="-34"/>
                <a:cs typeface="Kanit SemiBold" pitchFamily="2" charset="-34"/>
              </a:rPr>
              <a:t>3</a:t>
            </a:r>
            <a:endParaRPr lang="th-TH" dirty="0"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777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7CCB009-22B6-7DAE-6C7C-90101C169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4" t="28202" r="42718" b="2703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8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สอนใช้งาน Arduino Uno ควบคุม Servo Moto รุ่น SG90 - The Invention -  จุดไฟความคิดสร้างสรรค์ในตัวคุณ">
            <a:extLst>
              <a:ext uri="{FF2B5EF4-FFF2-40B4-BE49-F238E27FC236}">
                <a16:creationId xmlns:a16="http://schemas.microsoft.com/office/drawing/2014/main" id="{66F090F4-CF19-D44C-0F34-BA89C9C3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F9F40D52-F8AA-10ED-FF10-0E5D22A15AE5}"/>
              </a:ext>
            </a:extLst>
          </p:cNvPr>
          <p:cNvSpPr/>
          <p:nvPr/>
        </p:nvSpPr>
        <p:spPr>
          <a:xfrm>
            <a:off x="1338470" y="371061"/>
            <a:ext cx="9780104" cy="9674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dirty="0">
                <a:latin typeface="Kanit SemiBold" pitchFamily="2" charset="-34"/>
                <a:cs typeface="Kanit SemiBold" pitchFamily="2" charset="-34"/>
              </a:rPr>
              <a:t>คำสั่ง </a:t>
            </a:r>
            <a:r>
              <a:rPr lang="en-US" sz="5400" dirty="0">
                <a:latin typeface="Kanit SemiBold" pitchFamily="2" charset="-34"/>
                <a:cs typeface="Kanit SemiBold" pitchFamily="2" charset="-34"/>
              </a:rPr>
              <a:t>servo</a:t>
            </a:r>
            <a:endParaRPr lang="th-TH" sz="5400" dirty="0"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4FF2308-C925-3775-FBD3-63778AA13576}"/>
              </a:ext>
            </a:extLst>
          </p:cNvPr>
          <p:cNvSpPr/>
          <p:nvPr/>
        </p:nvSpPr>
        <p:spPr>
          <a:xfrm>
            <a:off x="5261113" y="2385393"/>
            <a:ext cx="5857461" cy="2806148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Kanit SemiBold" pitchFamily="2" charset="-34"/>
                <a:cs typeface="Kanit SemiBold" pitchFamily="2" charset="-34"/>
              </a:rPr>
              <a:t>servo (1,180);</a:t>
            </a:r>
            <a:endParaRPr lang="th-TH" sz="6600" dirty="0">
              <a:solidFill>
                <a:schemeClr val="tx1">
                  <a:lumMod val="95000"/>
                  <a:lumOff val="5000"/>
                </a:schemeClr>
              </a:solidFill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3751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09,553 Lesson 1 Images, Stock Photos, 3D objects, &amp; Vectors | Shutterstock">
            <a:extLst>
              <a:ext uri="{FF2B5EF4-FFF2-40B4-BE49-F238E27FC236}">
                <a16:creationId xmlns:a16="http://schemas.microsoft.com/office/drawing/2014/main" id="{A9C259CF-D8D9-6417-A130-93A0A472C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7"/>
          <a:stretch/>
        </p:blipFill>
        <p:spPr bwMode="auto">
          <a:xfrm>
            <a:off x="1888434" y="699007"/>
            <a:ext cx="8415131" cy="545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0D5EE64C-3D83-A856-1B85-335604B369F8}"/>
              </a:ext>
            </a:extLst>
          </p:cNvPr>
          <p:cNvSpPr/>
          <p:nvPr/>
        </p:nvSpPr>
        <p:spPr>
          <a:xfrm>
            <a:off x="2526752" y="4292553"/>
            <a:ext cx="71384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N Salapao" pitchFamily="2" charset="0"/>
                <a:cs typeface="MN Salapao" pitchFamily="2" charset="0"/>
              </a:rPr>
              <a:t>เขียนโค้ดเดินหน้า เลี้ยว พร้อมเซอร์โว</a:t>
            </a:r>
            <a:endParaRPr lang="th-TH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N Salapao" pitchFamily="2" charset="0"/>
              <a:cs typeface="MN Salapa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505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เซนเซอร์แสง Light sensor หุ่นยนต์เดินตามเส้น ขั้ว PH2.0 สำหรับทำ Arduino  Robot หุ่นยนต์การแข่งขัน | Lazada.co.th">
            <a:extLst>
              <a:ext uri="{FF2B5EF4-FFF2-40B4-BE49-F238E27FC236}">
                <a16:creationId xmlns:a16="http://schemas.microsoft.com/office/drawing/2014/main" id="{07EB7DF3-8581-AC10-78B7-D98938E2E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B89B8EE-3A05-6D27-D578-DCFBA90D910C}"/>
              </a:ext>
            </a:extLst>
          </p:cNvPr>
          <p:cNvSpPr/>
          <p:nvPr/>
        </p:nvSpPr>
        <p:spPr>
          <a:xfrm>
            <a:off x="2175925" y="687960"/>
            <a:ext cx="844974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เช็คแสง </a:t>
            </a:r>
            <a:r>
              <a:rPr lang="en-US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Sensor</a:t>
            </a:r>
            <a:endParaRPr lang="th-TH" sz="9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pic>
        <p:nvPicPr>
          <p:cNvPr id="1026" name="Picture 2" descr="IR (Infrared) Proximity Sensors: Types, Working Principle,, 44% OFF">
            <a:extLst>
              <a:ext uri="{FF2B5EF4-FFF2-40B4-BE49-F238E27FC236}">
                <a16:creationId xmlns:a16="http://schemas.microsoft.com/office/drawing/2014/main" id="{D8AA5EB7-BB59-428D-E796-ED57E5E21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r="10344"/>
          <a:stretch/>
        </p:blipFill>
        <p:spPr bwMode="auto">
          <a:xfrm>
            <a:off x="7188032" y="2745649"/>
            <a:ext cx="4041915" cy="2435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1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87C73-4403-DBAB-1D64-20F0EE44F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เซนเซอร์แสง Light sensor หุ่นยนต์เดินตามเส้น ขั้ว PH2.0 สำหรับทำ Arduino  Robot หุ่นยนต์การแข่งขัน | Lazada.co.th">
            <a:extLst>
              <a:ext uri="{FF2B5EF4-FFF2-40B4-BE49-F238E27FC236}">
                <a16:creationId xmlns:a16="http://schemas.microsoft.com/office/drawing/2014/main" id="{3DF9CE6B-137C-5BD0-D7F3-AB2C976EF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BF9E329A-3CF1-1758-309C-011E5011BA37}"/>
              </a:ext>
            </a:extLst>
          </p:cNvPr>
          <p:cNvSpPr/>
          <p:nvPr/>
        </p:nvSpPr>
        <p:spPr>
          <a:xfrm>
            <a:off x="3434854" y="-134473"/>
            <a:ext cx="532229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 </a:t>
            </a:r>
            <a:r>
              <a:rPr lang="en-US" sz="9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6 Sensor</a:t>
            </a:r>
            <a:endParaRPr lang="th-TH" sz="960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pic>
        <p:nvPicPr>
          <p:cNvPr id="6146" name="Picture 2" descr="เซนเซอร์ตรวจจับแสง LDR - Friend Robot : Inspired by LnwShop.com">
            <a:extLst>
              <a:ext uri="{FF2B5EF4-FFF2-40B4-BE49-F238E27FC236}">
                <a16:creationId xmlns:a16="http://schemas.microsoft.com/office/drawing/2014/main" id="{CFD6B3DD-EA2B-44E8-8BD5-2401F5216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4" t="23382" r="37246" b="27895"/>
          <a:stretch/>
        </p:blipFill>
        <p:spPr bwMode="auto">
          <a:xfrm>
            <a:off x="2830653" y="1925328"/>
            <a:ext cx="981562" cy="18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เซนเซอร์ตรวจจับแสง LDR - Friend Robot : Inspired by LnwShop.com">
            <a:extLst>
              <a:ext uri="{FF2B5EF4-FFF2-40B4-BE49-F238E27FC236}">
                <a16:creationId xmlns:a16="http://schemas.microsoft.com/office/drawing/2014/main" id="{580B1B5B-00CD-4ABA-8714-40E488CFD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4" t="23382" r="37246" b="27895"/>
          <a:stretch/>
        </p:blipFill>
        <p:spPr bwMode="auto">
          <a:xfrm>
            <a:off x="4217258" y="1959895"/>
            <a:ext cx="981562" cy="18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เซนเซอร์ตรวจจับแสง LDR - Friend Robot : Inspired by LnwShop.com">
            <a:extLst>
              <a:ext uri="{FF2B5EF4-FFF2-40B4-BE49-F238E27FC236}">
                <a16:creationId xmlns:a16="http://schemas.microsoft.com/office/drawing/2014/main" id="{B597444B-0C89-48E3-4928-E8FB41859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4" t="23382" r="37246" b="27895"/>
          <a:stretch/>
        </p:blipFill>
        <p:spPr bwMode="auto">
          <a:xfrm>
            <a:off x="7380346" y="1959895"/>
            <a:ext cx="981562" cy="18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เซนเซอร์ตรวจจับแสง LDR - Friend Robot : Inspired by LnwShop.com">
            <a:extLst>
              <a:ext uri="{FF2B5EF4-FFF2-40B4-BE49-F238E27FC236}">
                <a16:creationId xmlns:a16="http://schemas.microsoft.com/office/drawing/2014/main" id="{B06B5E67-68B0-59FB-F1E5-40A6C0B91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4" t="23382" r="37246" b="27895"/>
          <a:stretch/>
        </p:blipFill>
        <p:spPr bwMode="auto">
          <a:xfrm>
            <a:off x="8757145" y="1925328"/>
            <a:ext cx="981562" cy="18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เซนเซอร์ตรวจจับแสง LDR - Friend Robot : Inspired by LnwShop.com">
            <a:extLst>
              <a:ext uri="{FF2B5EF4-FFF2-40B4-BE49-F238E27FC236}">
                <a16:creationId xmlns:a16="http://schemas.microsoft.com/office/drawing/2014/main" id="{ADFC60F9-12F4-6C94-145C-6AB25C80A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4" t="23382" r="37246" b="27895"/>
          <a:stretch/>
        </p:blipFill>
        <p:spPr bwMode="auto">
          <a:xfrm>
            <a:off x="4322753" y="5038201"/>
            <a:ext cx="981562" cy="18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เซนเซอร์ตรวจจับแสง LDR - Friend Robot : Inspired by LnwShop.com">
            <a:extLst>
              <a:ext uri="{FF2B5EF4-FFF2-40B4-BE49-F238E27FC236}">
                <a16:creationId xmlns:a16="http://schemas.microsoft.com/office/drawing/2014/main" id="{06BE435C-2E5F-A4CB-D3BF-513AE54A0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4" t="23382" r="37246" b="27895"/>
          <a:stretch/>
        </p:blipFill>
        <p:spPr bwMode="auto">
          <a:xfrm>
            <a:off x="7380346" y="5038201"/>
            <a:ext cx="981562" cy="18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12937BAE-17EA-E943-C7C0-C157F1140EC4}"/>
              </a:ext>
            </a:extLst>
          </p:cNvPr>
          <p:cNvSpPr/>
          <p:nvPr/>
        </p:nvSpPr>
        <p:spPr>
          <a:xfrm>
            <a:off x="366476" y="1602133"/>
            <a:ext cx="241925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 </a:t>
            </a:r>
            <a:r>
              <a:rPr lang="th-TH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หน้า </a:t>
            </a: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4 </a:t>
            </a:r>
            <a:r>
              <a:rPr lang="th-TH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ตัว</a:t>
            </a:r>
            <a:endParaRPr lang="th-TH" sz="9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70861511-243C-4DE2-111D-0DA3ABF8D521}"/>
              </a:ext>
            </a:extLst>
          </p:cNvPr>
          <p:cNvSpPr/>
          <p:nvPr/>
        </p:nvSpPr>
        <p:spPr>
          <a:xfrm>
            <a:off x="-120036" y="4971248"/>
            <a:ext cx="339227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8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 </a:t>
            </a:r>
            <a:r>
              <a:rPr lang="th-TH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หลัง</a:t>
            </a:r>
            <a:r>
              <a:rPr lang="th-TH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หน้า </a:t>
            </a: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2 </a:t>
            </a:r>
            <a:r>
              <a:rPr lang="th-TH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ตัว</a:t>
            </a:r>
            <a:endParaRPr lang="th-TH" sz="9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7459ACBF-8A67-2630-F7BF-BDE8BE976362}"/>
              </a:ext>
            </a:extLst>
          </p:cNvPr>
          <p:cNvSpPr/>
          <p:nvPr/>
        </p:nvSpPr>
        <p:spPr>
          <a:xfrm>
            <a:off x="1065790" y="1141794"/>
            <a:ext cx="25795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sensorFLL</a:t>
            </a:r>
            <a:endParaRPr lang="th-TH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86DB238B-FF7A-929D-6D64-C8E497B66F2D}"/>
              </a:ext>
            </a:extLst>
          </p:cNvPr>
          <p:cNvSpPr/>
          <p:nvPr/>
        </p:nvSpPr>
        <p:spPr>
          <a:xfrm>
            <a:off x="3683908" y="1110558"/>
            <a:ext cx="23086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sensorFL</a:t>
            </a:r>
            <a:endParaRPr lang="th-TH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782C8DFB-9F8B-BE97-65A8-8F7E0BAEF2AC}"/>
              </a:ext>
            </a:extLst>
          </p:cNvPr>
          <p:cNvSpPr/>
          <p:nvPr/>
        </p:nvSpPr>
        <p:spPr>
          <a:xfrm>
            <a:off x="6155720" y="1132609"/>
            <a:ext cx="23583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sensorFR</a:t>
            </a:r>
            <a:endParaRPr lang="th-TH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912CD32D-F8BD-47B1-B76A-B2DA9E17F4F3}"/>
              </a:ext>
            </a:extLst>
          </p:cNvPr>
          <p:cNvSpPr/>
          <p:nvPr/>
        </p:nvSpPr>
        <p:spPr>
          <a:xfrm>
            <a:off x="8634095" y="1102316"/>
            <a:ext cx="26789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sensorFRR</a:t>
            </a:r>
            <a:endParaRPr lang="th-TH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AA2215DA-21B7-A9C5-8BB5-ACB15B31BA91}"/>
              </a:ext>
            </a:extLst>
          </p:cNvPr>
          <p:cNvSpPr/>
          <p:nvPr/>
        </p:nvSpPr>
        <p:spPr>
          <a:xfrm>
            <a:off x="3731249" y="4275089"/>
            <a:ext cx="23647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sensorBL</a:t>
            </a:r>
            <a:endParaRPr lang="th-TH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8B1AF838-05E8-2C65-37A1-23E846672FAA}"/>
              </a:ext>
            </a:extLst>
          </p:cNvPr>
          <p:cNvSpPr/>
          <p:nvPr/>
        </p:nvSpPr>
        <p:spPr>
          <a:xfrm>
            <a:off x="6663905" y="4239735"/>
            <a:ext cx="24144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sensorBR</a:t>
            </a:r>
            <a:endParaRPr lang="th-TH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67B2635F-1369-B892-5416-18CC4A320978}"/>
              </a:ext>
            </a:extLst>
          </p:cNvPr>
          <p:cNvSpPr/>
          <p:nvPr/>
        </p:nvSpPr>
        <p:spPr>
          <a:xfrm>
            <a:off x="3089914" y="1647031"/>
            <a:ext cx="556591" cy="5565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 SemiBold" pitchFamily="2" charset="-34"/>
                <a:cs typeface="Kanit SemiBold" pitchFamily="2" charset="-34"/>
              </a:rPr>
              <a:t>1</a:t>
            </a:r>
            <a:endParaRPr lang="th-TH" dirty="0"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560A6C90-E41C-623F-C67F-2E0B036163F8}"/>
              </a:ext>
            </a:extLst>
          </p:cNvPr>
          <p:cNvSpPr/>
          <p:nvPr/>
        </p:nvSpPr>
        <p:spPr>
          <a:xfrm>
            <a:off x="4458972" y="1614363"/>
            <a:ext cx="556591" cy="5565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 SemiBold" pitchFamily="2" charset="-34"/>
                <a:cs typeface="Kanit SemiBold" pitchFamily="2" charset="-34"/>
              </a:rPr>
              <a:t>2</a:t>
            </a:r>
            <a:endParaRPr lang="th-TH" dirty="0"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57271B94-6F11-6790-D895-006B3E72BFFC}"/>
              </a:ext>
            </a:extLst>
          </p:cNvPr>
          <p:cNvSpPr/>
          <p:nvPr/>
        </p:nvSpPr>
        <p:spPr>
          <a:xfrm>
            <a:off x="7603911" y="1646065"/>
            <a:ext cx="556591" cy="5565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 SemiBold" pitchFamily="2" charset="-34"/>
                <a:cs typeface="Kanit SemiBold" pitchFamily="2" charset="-34"/>
              </a:rPr>
              <a:t>3</a:t>
            </a:r>
            <a:endParaRPr lang="th-TH" dirty="0"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29AECCF3-14BF-06FE-CB50-AAF9E23544DB}"/>
              </a:ext>
            </a:extLst>
          </p:cNvPr>
          <p:cNvSpPr/>
          <p:nvPr/>
        </p:nvSpPr>
        <p:spPr>
          <a:xfrm>
            <a:off x="9011456" y="1602133"/>
            <a:ext cx="556591" cy="5565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 SemiBold" pitchFamily="2" charset="-34"/>
                <a:cs typeface="Kanit SemiBold" pitchFamily="2" charset="-34"/>
              </a:rPr>
              <a:t>4</a:t>
            </a:r>
            <a:endParaRPr lang="th-TH" dirty="0"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CA63D29C-B805-FD34-10A0-90043CA214C0}"/>
              </a:ext>
            </a:extLst>
          </p:cNvPr>
          <p:cNvSpPr/>
          <p:nvPr/>
        </p:nvSpPr>
        <p:spPr>
          <a:xfrm>
            <a:off x="4559936" y="4759905"/>
            <a:ext cx="556591" cy="5565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 SemiBold" pitchFamily="2" charset="-34"/>
                <a:cs typeface="Kanit SemiBold" pitchFamily="2" charset="-34"/>
              </a:rPr>
              <a:t>5</a:t>
            </a:r>
            <a:endParaRPr lang="th-TH" dirty="0"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B5C781DC-CF45-6179-9552-4E38B34C3AC1}"/>
              </a:ext>
            </a:extLst>
          </p:cNvPr>
          <p:cNvSpPr/>
          <p:nvPr/>
        </p:nvSpPr>
        <p:spPr>
          <a:xfrm>
            <a:off x="7617760" y="4715616"/>
            <a:ext cx="556591" cy="5565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 SemiBold" pitchFamily="2" charset="-34"/>
                <a:cs typeface="Kanit SemiBold" pitchFamily="2" charset="-34"/>
              </a:rPr>
              <a:t>6</a:t>
            </a:r>
            <a:endParaRPr lang="th-TH" dirty="0"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7693E3CF-2C7B-4223-A6C0-EA17351ED5A1}"/>
              </a:ext>
            </a:extLst>
          </p:cNvPr>
          <p:cNvSpPr/>
          <p:nvPr/>
        </p:nvSpPr>
        <p:spPr>
          <a:xfrm>
            <a:off x="2905765" y="3112890"/>
            <a:ext cx="8980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A0</a:t>
            </a:r>
            <a:endParaRPr lang="th-TH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E1D5BFD3-7909-1D65-00BA-D968271873B8}"/>
              </a:ext>
            </a:extLst>
          </p:cNvPr>
          <p:cNvSpPr/>
          <p:nvPr/>
        </p:nvSpPr>
        <p:spPr>
          <a:xfrm>
            <a:off x="4301160" y="3128728"/>
            <a:ext cx="7377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A1</a:t>
            </a:r>
            <a:endParaRPr lang="th-TH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10BF00B0-DB23-AE71-8C1E-EDCC5D6388A3}"/>
              </a:ext>
            </a:extLst>
          </p:cNvPr>
          <p:cNvSpPr/>
          <p:nvPr/>
        </p:nvSpPr>
        <p:spPr>
          <a:xfrm>
            <a:off x="7452644" y="3092896"/>
            <a:ext cx="8226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A2</a:t>
            </a:r>
            <a:endParaRPr lang="th-TH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07E1787F-579A-364F-7F0D-8D980E028833}"/>
              </a:ext>
            </a:extLst>
          </p:cNvPr>
          <p:cNvSpPr/>
          <p:nvPr/>
        </p:nvSpPr>
        <p:spPr>
          <a:xfrm>
            <a:off x="8833389" y="3071809"/>
            <a:ext cx="8290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A3</a:t>
            </a:r>
            <a:endParaRPr lang="th-TH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4E9FE25C-0CB8-A0F7-4C24-FEF38AB39C1A}"/>
              </a:ext>
            </a:extLst>
          </p:cNvPr>
          <p:cNvSpPr/>
          <p:nvPr/>
        </p:nvSpPr>
        <p:spPr>
          <a:xfrm>
            <a:off x="4368843" y="6263952"/>
            <a:ext cx="8386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A4</a:t>
            </a:r>
            <a:endParaRPr lang="th-TH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9CB49B9D-CB95-C8C5-A827-82AFF86AD48C}"/>
              </a:ext>
            </a:extLst>
          </p:cNvPr>
          <p:cNvSpPr/>
          <p:nvPr/>
        </p:nvSpPr>
        <p:spPr>
          <a:xfrm>
            <a:off x="7458193" y="6150114"/>
            <a:ext cx="8258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A5</a:t>
            </a:r>
            <a:endParaRPr lang="th-TH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354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sson 2 - Digital School">
            <a:extLst>
              <a:ext uri="{FF2B5EF4-FFF2-40B4-BE49-F238E27FC236}">
                <a16:creationId xmlns:a16="http://schemas.microsoft.com/office/drawing/2014/main" id="{339C973D-C6AB-753E-8793-28D1D042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77" y="661596"/>
            <a:ext cx="7668593" cy="51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1061AD9-A921-471B-2E4D-BAE0E468D584}"/>
              </a:ext>
            </a:extLst>
          </p:cNvPr>
          <p:cNvSpPr/>
          <p:nvPr/>
        </p:nvSpPr>
        <p:spPr>
          <a:xfrm>
            <a:off x="4473603" y="4292553"/>
            <a:ext cx="32447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N Salapao" pitchFamily="2" charset="0"/>
                <a:cs typeface="MN Salapao" pitchFamily="2" charset="0"/>
              </a:rPr>
              <a:t>เช็คสีพื้น ขาว ดำ</a:t>
            </a:r>
          </a:p>
        </p:txBody>
      </p:sp>
    </p:spTree>
    <p:extLst>
      <p:ext uri="{BB962C8B-B14F-4D97-AF65-F5344CB8AC3E}">
        <p14:creationId xmlns:p14="http://schemas.microsoft.com/office/powerpoint/2010/main" val="578066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C1A6CAA-6921-D808-047D-2B54F8800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66"/>
          <a:stretch/>
        </p:blipFill>
        <p:spPr>
          <a:xfrm>
            <a:off x="0" y="94440"/>
            <a:ext cx="12192000" cy="64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74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54D4E1A-5B20-8FA6-FEB7-078AF0C80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0" t="45408" r="14239" b="13799"/>
          <a:stretch/>
        </p:blipFill>
        <p:spPr>
          <a:xfrm>
            <a:off x="0" y="1398105"/>
            <a:ext cx="12109095" cy="5300869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3CCCCC4-B0A6-DB6A-5CBC-A45947F097B4}"/>
              </a:ext>
            </a:extLst>
          </p:cNvPr>
          <p:cNvSpPr/>
          <p:nvPr/>
        </p:nvSpPr>
        <p:spPr>
          <a:xfrm>
            <a:off x="4532101" y="581943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#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anit SemiBold" pitchFamily="2" charset="-34"/>
                <a:cs typeface="Kanit SemiBold" pitchFamily="2" charset="-34"/>
              </a:rPr>
              <a:t>define</a:t>
            </a:r>
            <a:endParaRPr lang="th-TH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anit SemiBold" pitchFamily="2" charset="-34"/>
              <a:cs typeface="Kanit SemiBol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6509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674A154-F832-8A27-58C3-431FCDFDF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91" t="31102" r="17826" b="9352"/>
          <a:stretch/>
        </p:blipFill>
        <p:spPr>
          <a:xfrm>
            <a:off x="1762539" y="461864"/>
            <a:ext cx="7938052" cy="593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3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ettering Lesson 3 On Image &amp; Photo (Free Trial) | Bigstock">
            <a:extLst>
              <a:ext uri="{FF2B5EF4-FFF2-40B4-BE49-F238E27FC236}">
                <a16:creationId xmlns:a16="http://schemas.microsoft.com/office/drawing/2014/main" id="{94C7BB8B-C48A-406B-2C3E-4DB0A8316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3"/>
          <a:stretch/>
        </p:blipFill>
        <p:spPr bwMode="auto">
          <a:xfrm>
            <a:off x="2037578" y="829229"/>
            <a:ext cx="8116843" cy="51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102E31F-B909-8A3D-B18C-CD7CA64E533F}"/>
              </a:ext>
            </a:extLst>
          </p:cNvPr>
          <p:cNvSpPr/>
          <p:nvPr/>
        </p:nvSpPr>
        <p:spPr>
          <a:xfrm>
            <a:off x="3761068" y="4292553"/>
            <a:ext cx="46698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N Salapao" pitchFamily="2" charset="0"/>
                <a:cs typeface="MN Salapao" pitchFamily="2" charset="0"/>
              </a:rPr>
              <a:t>เขียนโค้ดโดยใช้เซ็นเซอร์</a:t>
            </a:r>
            <a:endParaRPr lang="th-TH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N Salapao" pitchFamily="2" charset="0"/>
              <a:cs typeface="MN Salapa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007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3C74E-4C9B-D15F-6961-BFC59C77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76A1A52-274B-A5BC-1CB3-B23392436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30" b="26572"/>
          <a:stretch/>
        </p:blipFill>
        <p:spPr>
          <a:xfrm>
            <a:off x="0" y="0"/>
            <a:ext cx="12192000" cy="65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33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AC155-56DA-270A-619F-1EAFD98D5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DD2F26B-6CC5-47FB-89E6-FCFF40538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 l="12283" t="35935" r="27174" b="87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7249625-DC34-5969-8234-D810B49BE667}"/>
              </a:ext>
            </a:extLst>
          </p:cNvPr>
          <p:cNvSpPr/>
          <p:nvPr/>
        </p:nvSpPr>
        <p:spPr>
          <a:xfrm>
            <a:off x="0" y="1854476"/>
            <a:ext cx="12192000" cy="22479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9600" dirty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rPr>
              <a:t>การสร้างฟังก์ชัน</a:t>
            </a:r>
          </a:p>
        </p:txBody>
      </p:sp>
    </p:spTree>
    <p:extLst>
      <p:ext uri="{BB962C8B-B14F-4D97-AF65-F5344CB8AC3E}">
        <p14:creationId xmlns:p14="http://schemas.microsoft.com/office/powerpoint/2010/main" val="3512153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11,323 imágenes, fotos de stock, objetos en 3D y vectores sobre Lesson #4 |  Shutterstock">
            <a:extLst>
              <a:ext uri="{FF2B5EF4-FFF2-40B4-BE49-F238E27FC236}">
                <a16:creationId xmlns:a16="http://schemas.microsoft.com/office/drawing/2014/main" id="{1F04A908-7337-C130-1A85-7BC74C2F6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0"/>
          <a:stretch/>
        </p:blipFill>
        <p:spPr bwMode="auto">
          <a:xfrm>
            <a:off x="2145817" y="624508"/>
            <a:ext cx="7900366" cy="523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A939C5F7-1485-C3F1-C394-F4C5E1AF89C0}"/>
              </a:ext>
            </a:extLst>
          </p:cNvPr>
          <p:cNvSpPr/>
          <p:nvPr/>
        </p:nvSpPr>
        <p:spPr>
          <a:xfrm>
            <a:off x="4546540" y="4292553"/>
            <a:ext cx="30989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N Salapao" pitchFamily="2" charset="0"/>
                <a:cs typeface="MN Salapao" pitchFamily="2" charset="0"/>
              </a:rPr>
              <a:t>สร้าง </a:t>
            </a: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N Salapao" pitchFamily="2" charset="0"/>
                <a:cs typeface="MN Salapao" pitchFamily="2" charset="0"/>
              </a:rPr>
              <a:t>Function</a:t>
            </a:r>
            <a:endParaRPr lang="th-TH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N Salapao" pitchFamily="2" charset="0"/>
              <a:cs typeface="MN Salapa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4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4D8388D-760A-1AC3-F358-3B00A90C1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2"/>
          <a:stretch/>
        </p:blipFill>
        <p:spPr>
          <a:xfrm>
            <a:off x="0" y="302323"/>
            <a:ext cx="12192000" cy="62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4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2D436F7-9537-DAE8-D6D3-8230B1729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2"/>
          <a:stretch/>
        </p:blipFill>
        <p:spPr>
          <a:xfrm>
            <a:off x="0" y="202932"/>
            <a:ext cx="12192000" cy="64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มอเตอร์ 16GA แรงดันไฟฟ้า 6 V กำลังการใช้ไฟ 20W - PrinceBot : Inspired by  LnwShop.com">
            <a:extLst>
              <a:ext uri="{FF2B5EF4-FFF2-40B4-BE49-F238E27FC236}">
                <a16:creationId xmlns:a16="http://schemas.microsoft.com/office/drawing/2014/main" id="{452B6FBC-2822-9F1E-C1B1-A1EF4CB46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44" b="79297" l="12891" r="83828">
                        <a14:foregroundMark x1="83828" y1="48516" x2="83828" y2="49688"/>
                        <a14:foregroundMark x1="65703" y1="63984" x2="65703" y2="63984"/>
                        <a14:foregroundMark x1="47813" y1="69766" x2="57578" y2="66953"/>
                        <a14:foregroundMark x1="65625" y1="63594" x2="65625" y2="63594"/>
                        <a14:foregroundMark x1="61563" y1="65547" x2="66563" y2="64063"/>
                        <a14:backgroundMark x1="21563" y1="73672" x2="25078" y2="77969"/>
                        <a14:backgroundMark x1="56548" y1="68237" x2="73359" y2="72734"/>
                        <a14:backgroundMark x1="44844" y1="72266" x2="57656" y2="70391"/>
                        <a14:backgroundMark x1="65000" y1="68203" x2="74063" y2="65859"/>
                        <a14:backgroundMark x1="65703" y1="67031" x2="71953" y2="6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3" t="34976" r="8840" b="15748"/>
          <a:stretch/>
        </p:blipFill>
        <p:spPr bwMode="auto">
          <a:xfrm>
            <a:off x="868014" y="840850"/>
            <a:ext cx="4850296" cy="27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T motor 5v อัตราทดรอบ 1:48 1:120 1:200 1:220 มอเตอร์เหลือง มอเตอร์เกียร์  แกนคู่ หุ่นยนต์ | Shopee Thailand">
            <a:extLst>
              <a:ext uri="{FF2B5EF4-FFF2-40B4-BE49-F238E27FC236}">
                <a16:creationId xmlns:a16="http://schemas.microsoft.com/office/drawing/2014/main" id="{277E7B47-846B-E861-352C-566731D3E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8" b="23671"/>
          <a:stretch/>
        </p:blipFill>
        <p:spPr bwMode="auto">
          <a:xfrm>
            <a:off x="4986130" y="3556883"/>
            <a:ext cx="6858000" cy="31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สายต่อมอเตอร์ 2P 24AWG - Krumon-Robot อุปกรณ์ ชิ้น ส่วน หุ่นยนต์ ขนาดเล็ก :  Inspired by LnwShop.com">
            <a:extLst>
              <a:ext uri="{FF2B5EF4-FFF2-40B4-BE49-F238E27FC236}">
                <a16:creationId xmlns:a16="http://schemas.microsoft.com/office/drawing/2014/main" id="{9F1D68C9-B055-314B-DF14-ABA2163F2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2" y="266370"/>
            <a:ext cx="2835965" cy="283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ล้อซิลิโคลน 32 มม - EasykidsRobotics : Inspired by LnwShop.com">
            <a:extLst>
              <a:ext uri="{FF2B5EF4-FFF2-40B4-BE49-F238E27FC236}">
                <a16:creationId xmlns:a16="http://schemas.microsoft.com/office/drawing/2014/main" id="{CE3CA7B9-5ED5-9660-0D58-9140F09C5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9" b="17750"/>
          <a:stretch/>
        </p:blipFill>
        <p:spPr bwMode="auto">
          <a:xfrm>
            <a:off x="665922" y="3816626"/>
            <a:ext cx="3524989" cy="203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bot Wheel ล้อพร้อมยาง 1 ล้อ สำหรับ มอเตอร์เหลือง รถ หุ่น Diy ล้อ หุ่นยนต์  พลาสติก เขียนโปรแกรม บอร์ด ไมโครบิต microbit | Shopee Thailand">
            <a:extLst>
              <a:ext uri="{FF2B5EF4-FFF2-40B4-BE49-F238E27FC236}">
                <a16:creationId xmlns:a16="http://schemas.microsoft.com/office/drawing/2014/main" id="{3F96AE5D-49EC-A510-E3DC-E7C3DA692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394" y="493645"/>
            <a:ext cx="2835964" cy="283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69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ชุดปล่อยลูกบาศ์ก สำหรับหุ่นยนต์กู้ภัย สพฐ. ระดับกลาง ระดับสูง | Shopee  Thailand">
            <a:extLst>
              <a:ext uri="{FF2B5EF4-FFF2-40B4-BE49-F238E27FC236}">
                <a16:creationId xmlns:a16="http://schemas.microsoft.com/office/drawing/2014/main" id="{3F9B1379-C47C-944A-C4B6-6F3372AD0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7"/>
          <a:stretch/>
        </p:blipFill>
        <p:spPr bwMode="auto">
          <a:xfrm>
            <a:off x="367797" y="728868"/>
            <a:ext cx="6858000" cy="51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o Cable (Futaba Female To Female / 10CM)">
            <a:extLst>
              <a:ext uri="{FF2B5EF4-FFF2-40B4-BE49-F238E27FC236}">
                <a16:creationId xmlns:a16="http://schemas.microsoft.com/office/drawing/2014/main" id="{00B59539-AC40-7349-53A6-3D6083991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955" y="0"/>
            <a:ext cx="4286248" cy="428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Động Cơ RC Servo MG996R bánh răng đồng - Nshop">
            <a:extLst>
              <a:ext uri="{FF2B5EF4-FFF2-40B4-BE49-F238E27FC236}">
                <a16:creationId xmlns:a16="http://schemas.microsoft.com/office/drawing/2014/main" id="{8A5988F4-634A-6472-3E19-98F33BE1C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486" y="4051984"/>
            <a:ext cx="3925175" cy="280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96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เซนเซอร์แสง Light sensor หุ่นยนต์เดินตามเส้น ขั้ว PH2.0 สำหรับทำ Arduino  Robot หุ่นยนต์การแข่งขัน | Lazada.co.th">
            <a:extLst>
              <a:ext uri="{FF2B5EF4-FFF2-40B4-BE49-F238E27FC236}">
                <a16:creationId xmlns:a16="http://schemas.microsoft.com/office/drawing/2014/main" id="{B1A65490-56E5-C060-AECE-EE6E6C088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34"/>
          <a:stretch/>
        </p:blipFill>
        <p:spPr bwMode="auto">
          <a:xfrm>
            <a:off x="1" y="1"/>
            <a:ext cx="122384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เซนเซอร์แสง Light sensor หุ่นยนต์เดินตามเส้น ขั้ว PH2.0 สำหรับทำ Arduino  Robot หุ่นยนต์การแข่งขัน | Lazada.co.th">
            <a:extLst>
              <a:ext uri="{FF2B5EF4-FFF2-40B4-BE49-F238E27FC236}">
                <a16:creationId xmlns:a16="http://schemas.microsoft.com/office/drawing/2014/main" id="{75115773-EA36-9DC7-1415-B9D992DEC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3" r="29995"/>
          <a:stretch/>
        </p:blipFill>
        <p:spPr bwMode="auto">
          <a:xfrm>
            <a:off x="0" y="718930"/>
            <a:ext cx="2955235" cy="542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เซนเซอร์แสง Light sensor หุ่นยนต์เดินตามเส้น ขั้ว PH2.0 สำหรับทำ Arduino  Robot หุ่นยนต์การแข่งขัน | Lazada.co.th">
            <a:extLst>
              <a:ext uri="{FF2B5EF4-FFF2-40B4-BE49-F238E27FC236}">
                <a16:creationId xmlns:a16="http://schemas.microsoft.com/office/drawing/2014/main" id="{922A5628-98A6-3D0F-9C61-F5CF0808C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1" t="-3865" r="25647" b="3865"/>
          <a:stretch/>
        </p:blipFill>
        <p:spPr bwMode="auto">
          <a:xfrm>
            <a:off x="2908833" y="508904"/>
            <a:ext cx="3142417" cy="563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เซนเซอร์แสง Light sensor หุ่นยนต์เดินตามเส้น ขั้ว PH2.0 สำหรับทำ Arduino  Robot หุ่นยนต์การแข่งขัน | Lazada.co.th">
            <a:extLst>
              <a:ext uri="{FF2B5EF4-FFF2-40B4-BE49-F238E27FC236}">
                <a16:creationId xmlns:a16="http://schemas.microsoft.com/office/drawing/2014/main" id="{466F501D-2B09-731E-E599-8C58BD95A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6" r="26807"/>
          <a:stretch/>
        </p:blipFill>
        <p:spPr bwMode="auto">
          <a:xfrm>
            <a:off x="6051250" y="718929"/>
            <a:ext cx="3142417" cy="542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เซนเซอร์แสง Light sensor หุ่นยนต์เดินตามเส้น ขั้ว PH2.0 สำหรับทำ Arduino  Robot หุ่นยนต์การแข่งขัน | Lazada.co.th">
            <a:extLst>
              <a:ext uri="{FF2B5EF4-FFF2-40B4-BE49-F238E27FC236}">
                <a16:creationId xmlns:a16="http://schemas.microsoft.com/office/drawing/2014/main" id="{76CD4A60-0B40-4257-49B5-F9F00D510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0" r="29270"/>
          <a:stretch/>
        </p:blipFill>
        <p:spPr bwMode="auto">
          <a:xfrm>
            <a:off x="9193667" y="718928"/>
            <a:ext cx="3044735" cy="54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89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93B5A25-5C9B-08FC-C2F6-23D165BC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66" t="31875" r="3587" b="26945"/>
          <a:stretch/>
        </p:blipFill>
        <p:spPr>
          <a:xfrm>
            <a:off x="0" y="0"/>
            <a:ext cx="12192000" cy="7083852"/>
          </a:xfrm>
          <a:prstGeom prst="rect">
            <a:avLst/>
          </a:prstGeom>
        </p:spPr>
      </p:pic>
      <p:pic>
        <p:nvPicPr>
          <p:cNvPr id="5122" name="Picture 2" descr="แบตเตอรี่ Li-Po HeliCoxNano 7.4V 1100 mAh 30C พร้อมสายต่อ | INEX">
            <a:extLst>
              <a:ext uri="{FF2B5EF4-FFF2-40B4-BE49-F238E27FC236}">
                <a16:creationId xmlns:a16="http://schemas.microsoft.com/office/drawing/2014/main" id="{31F9B05B-A6FB-E9F3-BAE9-DD1F8C455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6" r="5942" b="13237"/>
          <a:stretch/>
        </p:blipFill>
        <p:spPr bwMode="auto">
          <a:xfrm>
            <a:off x="355584" y="1847249"/>
            <a:ext cx="6450496" cy="44527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ถ่าน Panasonic Alkaline AA 4 ก้อน | Shopee Thailand">
            <a:extLst>
              <a:ext uri="{FF2B5EF4-FFF2-40B4-BE49-F238E27FC236}">
                <a16:creationId xmlns:a16="http://schemas.microsoft.com/office/drawing/2014/main" id="{D3AF7DEC-AE12-EE13-4BFE-9903C62E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07" y="1441815"/>
            <a:ext cx="4858164" cy="48581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ง่าย ทำเองที่บ้านก็ได้นะจ๊ะ วิธีดูแลแบตเตอรี่รถยนต์">
            <a:extLst>
              <a:ext uri="{FF2B5EF4-FFF2-40B4-BE49-F238E27FC236}">
                <a16:creationId xmlns:a16="http://schemas.microsoft.com/office/drawing/2014/main" id="{7759BDC2-36A6-5ADF-2AAE-54C2E7391A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1DF012D-17F9-663D-D3FA-543A36930501}"/>
              </a:ext>
            </a:extLst>
          </p:cNvPr>
          <p:cNvSpPr/>
          <p:nvPr/>
        </p:nvSpPr>
        <p:spPr>
          <a:xfrm>
            <a:off x="0" y="145774"/>
            <a:ext cx="12192000" cy="1296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C091DB48-F867-CD80-6322-EC819171CF47}"/>
              </a:ext>
            </a:extLst>
          </p:cNvPr>
          <p:cNvSpPr/>
          <p:nvPr/>
        </p:nvSpPr>
        <p:spPr>
          <a:xfrm>
            <a:off x="4405473" y="319663"/>
            <a:ext cx="338105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ttaya" panose="00000500000000000000" pitchFamily="50" charset="-34"/>
                <a:cs typeface="Pattaya" panose="00000500000000000000" pitchFamily="50" charset="-34"/>
              </a:rPr>
              <a:t>แบตเตอรี่</a:t>
            </a:r>
          </a:p>
        </p:txBody>
      </p:sp>
    </p:spTree>
    <p:extLst>
      <p:ext uri="{BB962C8B-B14F-4D97-AF65-F5344CB8AC3E}">
        <p14:creationId xmlns:p14="http://schemas.microsoft.com/office/powerpoint/2010/main" val="225061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บทความ สอนใช้งาน Arduino เริ่มต้นติดตั้งโปรแกรม Arduino IDE - ขาย Arduino  อุปกรณ์ Arduino คุณภาพดี ราคาถูก ส่งไว ส่งฟรี">
            <a:extLst>
              <a:ext uri="{FF2B5EF4-FFF2-40B4-BE49-F238E27FC236}">
                <a16:creationId xmlns:a16="http://schemas.microsoft.com/office/drawing/2014/main" id="{32DE9E90-B103-20B9-12DB-533BDACFA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6" y="0"/>
            <a:ext cx="10893287" cy="689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79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692072D-35C2-2285-46B6-A300021A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2" y="537466"/>
            <a:ext cx="11894655" cy="550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328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83953E6-DF68-1495-1AD4-03645320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03" y="338139"/>
            <a:ext cx="8682246" cy="58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040084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91</Words>
  <Application>Microsoft Office PowerPoint</Application>
  <PresentationFormat>แบบจอกว้าง</PresentationFormat>
  <Paragraphs>39</Paragraphs>
  <Slides>25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Kanit SemiBold</vt:lpstr>
      <vt:lpstr>MN Salapao</vt:lpstr>
      <vt:lpstr>Pattaya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admin</dc:creator>
  <cp:lastModifiedBy>admin</cp:lastModifiedBy>
  <cp:revision>33</cp:revision>
  <dcterms:created xsi:type="dcterms:W3CDTF">2024-02-01T14:30:10Z</dcterms:created>
  <dcterms:modified xsi:type="dcterms:W3CDTF">2024-02-16T09:15:09Z</dcterms:modified>
</cp:coreProperties>
</file>